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7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0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9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0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5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7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3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6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7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3155-C206-4AD3-8D1F-0C541C5915BA}" type="datetimeFigureOut">
              <a:rPr lang="ru-RU" smtClean="0"/>
              <a:t>29.01.20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10E8-E25E-4C9F-9812-A8B7EB19A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2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участвовать в голосовании – Общественная поддержка проекта по созданию образовательного центра по типу «СИРИУС»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48680"/>
            <a:ext cx="64807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Уважаемые коллеги!</a:t>
            </a:r>
          </a:p>
          <a:p>
            <a:pPr algn="ctr"/>
            <a:r>
              <a:rPr lang="ru-RU" dirty="0" smtClean="0"/>
              <a:t>Высылаем Вам дорожную карту по голосованию поддержки создания ОЦ по типу «СИРИУС»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imur\Desktop\СИРИУС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0"/>
            <a:ext cx="9010666" cy="67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3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imur\Desktop\СИРИУС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8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imur\Desktop\СИРИУС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5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imur\Desktop\СИРИУС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1835" cy="672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6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imur\Desktop\СИРИУС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0"/>
            <a:ext cx="9252302" cy="68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5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imur\Desktop\СИРИУС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2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imur\Desktop\СИРИУС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8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Timur\Desktop\СИРИУС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" y="111646"/>
            <a:ext cx="9108926" cy="67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97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Timur</dc:creator>
  <cp:lastModifiedBy>Timur</cp:lastModifiedBy>
  <cp:revision>2</cp:revision>
  <dcterms:created xsi:type="dcterms:W3CDTF">2020-01-29T12:03:35Z</dcterms:created>
  <dcterms:modified xsi:type="dcterms:W3CDTF">2020-01-29T12:11:55Z</dcterms:modified>
</cp:coreProperties>
</file>